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3C"/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7" d="100"/>
          <a:sy n="107" d="100"/>
        </p:scale>
        <p:origin x="6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31.01.2019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0094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88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2761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3596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3384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9880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648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0696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916832"/>
            <a:ext cx="3456384" cy="864096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267744" y="2924944"/>
            <a:ext cx="4536504" cy="1656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800" dirty="0" smtClean="0">
                <a:solidFill>
                  <a:srgbClr val="FFEB3C"/>
                </a:solidFill>
              </a:rPr>
              <a:t>ДОКІР</a:t>
            </a:r>
            <a:r>
              <a:rPr lang="en-US" sz="3800" dirty="0" smtClean="0">
                <a:solidFill>
                  <a:srgbClr val="FFEB3C"/>
                </a:solidFill>
              </a:rPr>
              <a:t/>
            </a:r>
            <a:br>
              <a:rPr lang="en-US" sz="3800" dirty="0" smtClean="0">
                <a:solidFill>
                  <a:srgbClr val="FFEB3C"/>
                </a:solidFill>
              </a:rPr>
            </a:br>
            <a:r>
              <a:rPr lang="ru-RU" sz="3800" dirty="0" smtClean="0">
                <a:solidFill>
                  <a:srgbClr val="FFEB3C"/>
                </a:solidFill>
              </a:rPr>
              <a:t>ЛУКАВОМУ</a:t>
            </a:r>
            <a:endParaRPr lang="uk-UA" sz="3800" dirty="0">
              <a:solidFill>
                <a:srgbClr val="FFE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>
                <a:solidFill>
                  <a:srgbClr val="FFEB3C"/>
                </a:solidFill>
              </a:rPr>
              <a:t>Буду </a:t>
            </a:r>
            <a:r>
              <a:rPr lang="ru-RU" sz="4400" dirty="0" err="1">
                <a:solidFill>
                  <a:srgbClr val="FFEB3C"/>
                </a:solidFill>
              </a:rPr>
              <a:t>славити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вічно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smtClean="0">
                <a:solidFill>
                  <a:srgbClr val="FFEB3C"/>
                </a:solidFill>
              </a:rPr>
              <a:t>Тебе,</a:t>
            </a:r>
            <a:r>
              <a:rPr lang="en-US" sz="4400" dirty="0" smtClean="0">
                <a:solidFill>
                  <a:srgbClr val="FFEB3C"/>
                </a:solidFill>
              </a:rPr>
              <a:t/>
            </a:r>
            <a:br>
              <a:rPr lang="en-US" sz="4400" dirty="0" smtClean="0">
                <a:solidFill>
                  <a:srgbClr val="FFEB3C"/>
                </a:solidFill>
              </a:rPr>
            </a:br>
            <a:r>
              <a:rPr lang="ru-RU" sz="4400" dirty="0" err="1" smtClean="0">
                <a:solidFill>
                  <a:srgbClr val="FFEB3C"/>
                </a:solidFill>
              </a:rPr>
              <a:t>що</a:t>
            </a:r>
            <a:r>
              <a:rPr lang="ru-RU" sz="4400" dirty="0" smtClean="0">
                <a:solidFill>
                  <a:srgbClr val="FFEB3C"/>
                </a:solidFill>
              </a:rPr>
              <a:t> </a:t>
            </a:r>
            <a:r>
              <a:rPr lang="ru-RU" sz="4400" dirty="0">
                <a:solidFill>
                  <a:srgbClr val="FFEB3C"/>
                </a:solidFill>
              </a:rPr>
              <a:t>вчинив </a:t>
            </a:r>
            <a:r>
              <a:rPr lang="ru-RU" sz="4400" dirty="0" err="1">
                <a:solidFill>
                  <a:srgbClr val="FFEB3C"/>
                </a:solidFill>
              </a:rPr>
              <a:t>Ти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оце</a:t>
            </a:r>
            <a:r>
              <a:rPr lang="ru-RU" sz="4400" dirty="0">
                <a:solidFill>
                  <a:srgbClr val="FFEB3C"/>
                </a:solidFill>
              </a:rPr>
              <a:t>, і про </a:t>
            </a:r>
            <a:r>
              <a:rPr lang="ru-RU" sz="4400" dirty="0" err="1">
                <a:solidFill>
                  <a:srgbClr val="FFEB3C"/>
                </a:solidFill>
              </a:rPr>
              <a:t>ймення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Твоє</a:t>
            </a:r>
            <a:r>
              <a:rPr lang="ru-RU" sz="4400" dirty="0">
                <a:solidFill>
                  <a:srgbClr val="FFEB3C"/>
                </a:solidFill>
              </a:rPr>
              <a:t> буду </a:t>
            </a:r>
            <a:r>
              <a:rPr lang="ru-RU" sz="4400" dirty="0" err="1">
                <a:solidFill>
                  <a:srgbClr val="FFEB3C"/>
                </a:solidFill>
              </a:rPr>
              <a:t>звіщати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побожним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Твоїм</a:t>
            </a:r>
            <a:r>
              <a:rPr lang="ru-RU" sz="4400" dirty="0">
                <a:solidFill>
                  <a:srgbClr val="FFEB3C"/>
                </a:solidFill>
              </a:rPr>
              <a:t>, </a:t>
            </a:r>
            <a:r>
              <a:rPr lang="ru-RU" sz="4400" dirty="0" err="1">
                <a:solidFill>
                  <a:srgbClr val="FFEB3C"/>
                </a:solidFill>
              </a:rPr>
              <a:t>що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дивовижне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воно</a:t>
            </a:r>
            <a:r>
              <a:rPr lang="ru-RU" sz="4400" dirty="0">
                <a:solidFill>
                  <a:srgbClr val="FFEB3C"/>
                </a:solidFill>
              </a:rPr>
              <a:t>!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702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 err="1">
                <a:solidFill>
                  <a:srgbClr val="FFEB3C"/>
                </a:solidFill>
              </a:rPr>
              <a:t>Чого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хвалишся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smtClean="0">
                <a:solidFill>
                  <a:srgbClr val="FFEB3C"/>
                </a:solidFill>
              </a:rPr>
              <a:t>злом,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smtClean="0">
                <a:solidFill>
                  <a:srgbClr val="FFEB3C"/>
                </a:solidFill>
              </a:rPr>
              <a:t>о </a:t>
            </a:r>
            <a:r>
              <a:rPr lang="ru-RU" sz="4800" dirty="0" err="1">
                <a:solidFill>
                  <a:srgbClr val="FFEB3C"/>
                </a:solidFill>
              </a:rPr>
              <a:t>могутній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бунтівний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змію</a:t>
            </a:r>
            <a:r>
              <a:rPr lang="ru-RU" sz="4800" dirty="0">
                <a:solidFill>
                  <a:srgbClr val="FFEB3C"/>
                </a:solidFill>
              </a:rPr>
              <a:t>? </a:t>
            </a:r>
            <a:r>
              <a:rPr lang="ru-RU" sz="4800" dirty="0" err="1">
                <a:solidFill>
                  <a:srgbClr val="FFEB3C"/>
                </a:solidFill>
              </a:rPr>
              <a:t>Цілий</a:t>
            </a:r>
            <a:r>
              <a:rPr lang="ru-RU" sz="4800" dirty="0">
                <a:solidFill>
                  <a:srgbClr val="FFEB3C"/>
                </a:solidFill>
              </a:rPr>
              <a:t> день </a:t>
            </a:r>
            <a:r>
              <a:rPr lang="ru-RU" sz="4800" dirty="0" err="1">
                <a:solidFill>
                  <a:srgbClr val="FFEB3C"/>
                </a:solidFill>
              </a:rPr>
              <a:t>Божа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 smtClean="0">
                <a:solidFill>
                  <a:srgbClr val="FFEB3C"/>
                </a:solidFill>
              </a:rPr>
              <a:t>милість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err="1" smtClean="0">
                <a:solidFill>
                  <a:srgbClr val="FFEB3C"/>
                </a:solidFill>
              </a:rPr>
              <a:t>зо</a:t>
            </a:r>
            <a:r>
              <a:rPr lang="ru-RU" sz="4800" dirty="0" smtClean="0">
                <a:solidFill>
                  <a:srgbClr val="FFEB3C"/>
                </a:solidFill>
              </a:rPr>
              <a:t> </a:t>
            </a:r>
            <a:r>
              <a:rPr lang="ru-RU" sz="4800" dirty="0">
                <a:solidFill>
                  <a:srgbClr val="FFEB3C"/>
                </a:solidFill>
              </a:rPr>
              <a:t>мною </a:t>
            </a:r>
            <a:r>
              <a:rPr lang="en-US" sz="4800" dirty="0" smtClean="0">
                <a:solidFill>
                  <a:srgbClr val="FFEB3C"/>
                </a:solidFill>
              </a:rPr>
              <a:t>-</a:t>
            </a:r>
            <a:r>
              <a:rPr lang="ru-RU" sz="4800" dirty="0" smtClean="0">
                <a:solidFill>
                  <a:srgbClr val="FFEB3C"/>
                </a:solidFill>
              </a:rPr>
              <a:t> </a:t>
            </a:r>
            <a:r>
              <a:rPr lang="ru-RU" sz="4800" dirty="0">
                <a:solidFill>
                  <a:srgbClr val="FFEB3C"/>
                </a:solidFill>
              </a:rPr>
              <a:t>хвала </a:t>
            </a:r>
            <a:r>
              <a:rPr lang="ru-RU" sz="4800" dirty="0" err="1">
                <a:solidFill>
                  <a:srgbClr val="FFEB3C"/>
                </a:solidFill>
              </a:rPr>
              <a:t>імені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Його</a:t>
            </a:r>
            <a:r>
              <a:rPr lang="ru-RU" sz="4800" dirty="0">
                <a:solidFill>
                  <a:srgbClr val="FFEB3C"/>
                </a:solidFill>
              </a:rPr>
              <a:t>. </a:t>
            </a:r>
            <a:endParaRPr lang="uk-UA" sz="48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 err="1">
                <a:solidFill>
                  <a:srgbClr val="FFEB3C"/>
                </a:solidFill>
              </a:rPr>
              <a:t>Замишляє</a:t>
            </a:r>
            <a:r>
              <a:rPr lang="ru-RU" sz="4800" dirty="0">
                <a:solidFill>
                  <a:srgbClr val="FFEB3C"/>
                </a:solidFill>
              </a:rPr>
              <a:t> лукавство </a:t>
            </a:r>
            <a:r>
              <a:rPr lang="ru-RU" sz="4800" dirty="0" err="1">
                <a:solidFill>
                  <a:srgbClr val="FFEB3C"/>
                </a:solidFill>
              </a:rPr>
              <a:t>язик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твій</a:t>
            </a:r>
            <a:r>
              <a:rPr lang="ru-RU" sz="4800" dirty="0">
                <a:solidFill>
                  <a:srgbClr val="FFEB3C"/>
                </a:solidFill>
              </a:rPr>
              <a:t>, як та бритва </a:t>
            </a:r>
            <a:r>
              <a:rPr lang="ru-RU" sz="4800" dirty="0" err="1">
                <a:solidFill>
                  <a:srgbClr val="FFEB3C"/>
                </a:solidFill>
              </a:rPr>
              <a:t>нагострена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ти</a:t>
            </a:r>
            <a:r>
              <a:rPr lang="ru-RU" sz="4800" dirty="0">
                <a:solidFill>
                  <a:srgbClr val="FFEB3C"/>
                </a:solidFill>
              </a:rPr>
              <a:t>, </a:t>
            </a:r>
            <a:r>
              <a:rPr lang="ru-RU" sz="4800" dirty="0" err="1">
                <a:solidFill>
                  <a:srgbClr val="FFEB3C"/>
                </a:solidFill>
              </a:rPr>
              <a:t>що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чиниш</a:t>
            </a:r>
            <a:r>
              <a:rPr lang="ru-RU" sz="4800" dirty="0">
                <a:solidFill>
                  <a:srgbClr val="FFEB3C"/>
                </a:solidFill>
              </a:rPr>
              <a:t> обману! </a:t>
            </a:r>
            <a:endParaRPr lang="uk-UA" sz="48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574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Ти</a:t>
            </a:r>
            <a:r>
              <a:rPr lang="ru-RU" sz="4800" dirty="0">
                <a:solidFill>
                  <a:srgbClr val="FFEB3C"/>
                </a:solidFill>
              </a:rPr>
              <a:t> зло полюбив над </a:t>
            </a:r>
            <a:r>
              <a:rPr lang="ru-RU" sz="4800" dirty="0" smtClean="0">
                <a:solidFill>
                  <a:srgbClr val="FFEB3C"/>
                </a:solidFill>
              </a:rPr>
              <a:t>добро,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smtClean="0">
                <a:solidFill>
                  <a:srgbClr val="FFEB3C"/>
                </a:solidFill>
              </a:rPr>
              <a:t>а </a:t>
            </a:r>
            <a:r>
              <a:rPr lang="ru-RU" sz="4800" dirty="0">
                <a:solidFill>
                  <a:srgbClr val="FFEB3C"/>
                </a:solidFill>
              </a:rPr>
              <a:t>неправду </a:t>
            </a:r>
            <a:r>
              <a:rPr lang="ru-RU" sz="4800" dirty="0" err="1">
                <a:solidFill>
                  <a:srgbClr val="FFEB3C"/>
                </a:solidFill>
              </a:rPr>
              <a:t>більш</a:t>
            </a:r>
            <a:r>
              <a:rPr lang="ru-RU" sz="4800" dirty="0" smtClean="0">
                <a:solidFill>
                  <a:srgbClr val="FFEB3C"/>
                </a:solidFill>
              </a:rPr>
              <a:t>,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smtClean="0">
                <a:solidFill>
                  <a:srgbClr val="FFEB3C"/>
                </a:solidFill>
              </a:rPr>
              <a:t>як </a:t>
            </a:r>
            <a:r>
              <a:rPr lang="ru-RU" sz="4800" dirty="0">
                <a:solidFill>
                  <a:srgbClr val="FFEB3C"/>
                </a:solidFill>
              </a:rPr>
              <a:t>правду </a:t>
            </a:r>
            <a:r>
              <a:rPr lang="ru-RU" sz="4800" dirty="0" err="1">
                <a:solidFill>
                  <a:srgbClr val="FFEB3C"/>
                </a:solidFill>
              </a:rPr>
              <a:t>казати</a:t>
            </a:r>
            <a:r>
              <a:rPr lang="ru-RU" sz="4800" dirty="0">
                <a:solidFill>
                  <a:srgbClr val="FFEB3C"/>
                </a:solidFill>
              </a:rPr>
              <a:t>, </a:t>
            </a:r>
            <a:endParaRPr lang="uk-UA" sz="48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998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 err="1">
                <a:solidFill>
                  <a:srgbClr val="FFEB3C"/>
                </a:solidFill>
              </a:rPr>
              <a:t>ти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любиш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усякі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err="1" smtClean="0">
                <a:solidFill>
                  <a:srgbClr val="FFEB3C"/>
                </a:solidFill>
              </a:rPr>
              <a:t>шкідливі</a:t>
            </a:r>
            <a:r>
              <a:rPr lang="ru-RU" sz="4800" dirty="0" smtClean="0">
                <a:solidFill>
                  <a:srgbClr val="FFEB3C"/>
                </a:solidFill>
              </a:rPr>
              <a:t> </a:t>
            </a:r>
            <a:r>
              <a:rPr lang="ru-RU" sz="4800" dirty="0">
                <a:solidFill>
                  <a:srgbClr val="FFEB3C"/>
                </a:solidFill>
              </a:rPr>
              <a:t>слова, </a:t>
            </a:r>
            <a:r>
              <a:rPr lang="ru-RU" sz="4800" dirty="0" err="1">
                <a:solidFill>
                  <a:srgbClr val="FFEB3C"/>
                </a:solidFill>
              </a:rPr>
              <a:t>ти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 smtClean="0">
                <a:solidFill>
                  <a:srgbClr val="FFEB3C"/>
                </a:solidFill>
              </a:rPr>
              <a:t>язику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err="1" smtClean="0">
                <a:solidFill>
                  <a:srgbClr val="FFEB3C"/>
                </a:solidFill>
              </a:rPr>
              <a:t>обманний</a:t>
            </a:r>
            <a:r>
              <a:rPr lang="ru-RU" sz="4800" dirty="0">
                <a:solidFill>
                  <a:srgbClr val="FFEB3C"/>
                </a:solidFill>
              </a:rPr>
              <a:t>! </a:t>
            </a:r>
            <a:endParaRPr lang="uk-UA" sz="48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242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43204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 err="1">
                <a:solidFill>
                  <a:srgbClr val="FFEB3C"/>
                </a:solidFill>
              </a:rPr>
              <a:t>Отож</a:t>
            </a:r>
            <a:r>
              <a:rPr lang="ru-RU" sz="4800" dirty="0">
                <a:solidFill>
                  <a:srgbClr val="FFEB3C"/>
                </a:solidFill>
              </a:rPr>
              <a:t>, Бог </a:t>
            </a:r>
            <a:r>
              <a:rPr lang="ru-RU" sz="4800" dirty="0" err="1">
                <a:solidFill>
                  <a:srgbClr val="FFEB3C"/>
                </a:solidFill>
              </a:rPr>
              <a:t>зруйнує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назавжди</a:t>
            </a:r>
            <a:r>
              <a:rPr lang="ru-RU" sz="4800" dirty="0">
                <a:solidFill>
                  <a:srgbClr val="FFEB3C"/>
                </a:solidFill>
              </a:rPr>
              <a:t> тебе, тебе </a:t>
            </a:r>
            <a:r>
              <a:rPr lang="ru-RU" sz="4800" dirty="0" err="1">
                <a:solidFill>
                  <a:srgbClr val="FFEB3C"/>
                </a:solidFill>
              </a:rPr>
              <a:t>викине</a:t>
            </a:r>
            <a:r>
              <a:rPr lang="ru-RU" sz="4800" dirty="0">
                <a:solidFill>
                  <a:srgbClr val="FFEB3C"/>
                </a:solidFill>
              </a:rPr>
              <a:t> й </a:t>
            </a:r>
            <a:r>
              <a:rPr lang="ru-RU" sz="4800" dirty="0" err="1">
                <a:solidFill>
                  <a:srgbClr val="FFEB3C"/>
                </a:solidFill>
              </a:rPr>
              <a:t>вирве</a:t>
            </a:r>
            <a:r>
              <a:rPr lang="ru-RU" sz="4800" dirty="0">
                <a:solidFill>
                  <a:srgbClr val="FFEB3C"/>
                </a:solidFill>
              </a:rPr>
              <a:t> з намету тебе, й тебе </a:t>
            </a:r>
            <a:r>
              <a:rPr lang="ru-RU" sz="4800" dirty="0" err="1">
                <a:solidFill>
                  <a:srgbClr val="FFEB3C"/>
                </a:solidFill>
              </a:rPr>
              <a:t>викоренить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із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країни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життя</a:t>
            </a:r>
            <a:r>
              <a:rPr lang="ru-RU" sz="4800" dirty="0">
                <a:solidFill>
                  <a:srgbClr val="FFEB3C"/>
                </a:solidFill>
              </a:rPr>
              <a:t>. Села. </a:t>
            </a:r>
            <a:endParaRPr lang="uk-UA" sz="48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227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>
                <a:solidFill>
                  <a:srgbClr val="FFEB3C"/>
                </a:solidFill>
              </a:rPr>
              <a:t> І </a:t>
            </a:r>
            <a:r>
              <a:rPr lang="ru-RU" sz="4800" dirty="0" err="1">
                <a:solidFill>
                  <a:srgbClr val="FFEB3C"/>
                </a:solidFill>
              </a:rPr>
              <a:t>побачать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це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 smtClean="0">
                <a:solidFill>
                  <a:srgbClr val="FFEB3C"/>
                </a:solidFill>
              </a:rPr>
              <a:t>праведні</a:t>
            </a:r>
            <a:r>
              <a:rPr lang="ru-RU" sz="4800" dirty="0" smtClean="0">
                <a:solidFill>
                  <a:srgbClr val="FFEB3C"/>
                </a:solidFill>
              </a:rPr>
              <a:t>,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smtClean="0">
                <a:solidFill>
                  <a:srgbClr val="FFEB3C"/>
                </a:solidFill>
              </a:rPr>
              <a:t>й </a:t>
            </a:r>
            <a:r>
              <a:rPr lang="ru-RU" sz="4800" dirty="0" err="1">
                <a:solidFill>
                  <a:srgbClr val="FFEB3C"/>
                </a:solidFill>
              </a:rPr>
              <a:t>будуть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боятись</a:t>
            </a:r>
            <a:r>
              <a:rPr lang="ru-RU" sz="4800" dirty="0">
                <a:solidFill>
                  <a:srgbClr val="FFEB3C"/>
                </a:solidFill>
              </a:rPr>
              <a:t>, і </a:t>
            </a:r>
            <a:r>
              <a:rPr lang="ru-RU" sz="4800" dirty="0" err="1">
                <a:solidFill>
                  <a:srgbClr val="FFEB3C"/>
                </a:solidFill>
              </a:rPr>
              <a:t>будуть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сміятися</a:t>
            </a:r>
            <a:r>
              <a:rPr lang="ru-RU" sz="4800" dirty="0">
                <a:solidFill>
                  <a:srgbClr val="FFEB3C"/>
                </a:solidFill>
              </a:rPr>
              <a:t> з </a:t>
            </a:r>
            <a:r>
              <a:rPr lang="ru-RU" sz="4800" dirty="0" err="1">
                <a:solidFill>
                  <a:srgbClr val="FFEB3C"/>
                </a:solidFill>
              </a:rPr>
              <a:t>нього</a:t>
            </a:r>
            <a:r>
              <a:rPr lang="ru-RU" sz="4800" dirty="0">
                <a:solidFill>
                  <a:srgbClr val="FFEB3C"/>
                </a:solidFill>
              </a:rPr>
              <a:t>: </a:t>
            </a:r>
            <a:endParaRPr lang="uk-UA" sz="48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444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>
                <a:solidFill>
                  <a:srgbClr val="FFEB3C"/>
                </a:solidFill>
              </a:rPr>
              <a:t> Ось </a:t>
            </a:r>
            <a:r>
              <a:rPr lang="ru-RU" sz="4400" dirty="0" err="1">
                <a:solidFill>
                  <a:srgbClr val="FFEB3C"/>
                </a:solidFill>
              </a:rPr>
              <a:t>упалий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змій</a:t>
            </a:r>
            <a:r>
              <a:rPr lang="ru-RU" sz="4400" dirty="0">
                <a:solidFill>
                  <a:srgbClr val="FFEB3C"/>
                </a:solidFill>
              </a:rPr>
              <a:t>, </a:t>
            </a:r>
            <a:r>
              <a:rPr lang="ru-RU" sz="4400" dirty="0" err="1">
                <a:solidFill>
                  <a:srgbClr val="FFEB3C"/>
                </a:solidFill>
              </a:rPr>
              <a:t>що</a:t>
            </a:r>
            <a:r>
              <a:rPr lang="ru-RU" sz="4400" dirty="0">
                <a:solidFill>
                  <a:srgbClr val="FFEB3C"/>
                </a:solidFill>
              </a:rPr>
              <a:t> Бога не чинить </a:t>
            </a:r>
            <a:r>
              <a:rPr lang="ru-RU" sz="4400" dirty="0" err="1">
                <a:solidFill>
                  <a:srgbClr val="FFEB3C"/>
                </a:solidFill>
              </a:rPr>
              <a:t>своєю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твердинею</a:t>
            </a:r>
            <a:r>
              <a:rPr lang="ru-RU" sz="4400" dirty="0">
                <a:solidFill>
                  <a:srgbClr val="FFEB3C"/>
                </a:solidFill>
              </a:rPr>
              <a:t>, та на </a:t>
            </a:r>
            <a:r>
              <a:rPr lang="ru-RU" sz="4400" dirty="0" err="1">
                <a:solidFill>
                  <a:srgbClr val="FFEB3C"/>
                </a:solidFill>
              </a:rPr>
              <a:t>великість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пишності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своєї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покладає</a:t>
            </a:r>
            <a:r>
              <a:rPr lang="ru-RU" sz="4400" dirty="0">
                <a:solidFill>
                  <a:srgbClr val="FFEB3C"/>
                </a:solidFill>
              </a:rPr>
              <a:t> </a:t>
            </a:r>
            <a:r>
              <a:rPr lang="ru-RU" sz="4400" dirty="0" err="1">
                <a:solidFill>
                  <a:srgbClr val="FFEB3C"/>
                </a:solidFill>
              </a:rPr>
              <a:t>надію</a:t>
            </a:r>
            <a:r>
              <a:rPr lang="ru-RU" sz="4400" dirty="0">
                <a:solidFill>
                  <a:srgbClr val="FFEB3C"/>
                </a:solidFill>
              </a:rPr>
              <a:t>, </a:t>
            </a:r>
            <a:r>
              <a:rPr lang="ru-RU" sz="4400" dirty="0" err="1" smtClean="0">
                <a:solidFill>
                  <a:srgbClr val="FFEB3C"/>
                </a:solidFill>
              </a:rPr>
              <a:t>втікає</a:t>
            </a:r>
            <a:r>
              <a:rPr lang="en-US" sz="4400" dirty="0" smtClean="0">
                <a:solidFill>
                  <a:srgbClr val="FFEB3C"/>
                </a:solidFill>
              </a:rPr>
              <a:t/>
            </a:r>
            <a:br>
              <a:rPr lang="en-US" sz="4400" dirty="0" smtClean="0">
                <a:solidFill>
                  <a:srgbClr val="FFEB3C"/>
                </a:solidFill>
              </a:rPr>
            </a:br>
            <a:r>
              <a:rPr lang="ru-RU" sz="4400" dirty="0" smtClean="0">
                <a:solidFill>
                  <a:srgbClr val="FFEB3C"/>
                </a:solidFill>
              </a:rPr>
              <a:t>до </a:t>
            </a:r>
            <a:r>
              <a:rPr lang="ru-RU" sz="4400" dirty="0">
                <a:solidFill>
                  <a:srgbClr val="FFEB3C"/>
                </a:solidFill>
              </a:rPr>
              <a:t>злого </a:t>
            </a:r>
            <a:r>
              <a:rPr lang="ru-RU" sz="4400" dirty="0" err="1">
                <a:solidFill>
                  <a:srgbClr val="FFEB3C"/>
                </a:solidFill>
              </a:rPr>
              <a:t>свого</a:t>
            </a:r>
            <a:r>
              <a:rPr lang="ru-RU" sz="4400" dirty="0">
                <a:solidFill>
                  <a:srgbClr val="FFEB3C"/>
                </a:solidFill>
              </a:rPr>
              <a:t>… </a:t>
            </a:r>
            <a:endParaRPr lang="uk-UA" sz="44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3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dirty="0" smtClean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dirty="0">
                <a:solidFill>
                  <a:srgbClr val="FFEB3C"/>
                </a:solidFill>
              </a:rPr>
              <a:t>А я як зелена </a:t>
            </a:r>
            <a:r>
              <a:rPr lang="ru-RU" sz="4800" dirty="0" smtClean="0">
                <a:solidFill>
                  <a:srgbClr val="FFEB3C"/>
                </a:solidFill>
              </a:rPr>
              <a:t>оливка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smtClean="0">
                <a:solidFill>
                  <a:srgbClr val="FFEB3C"/>
                </a:solidFill>
              </a:rPr>
              <a:t> </a:t>
            </a:r>
            <a:r>
              <a:rPr lang="ru-RU" sz="4800" dirty="0">
                <a:solidFill>
                  <a:srgbClr val="FFEB3C"/>
                </a:solidFill>
              </a:rPr>
              <a:t>у </a:t>
            </a:r>
            <a:r>
              <a:rPr lang="ru-RU" sz="4800" dirty="0" err="1">
                <a:solidFill>
                  <a:srgbClr val="FFEB3C"/>
                </a:solidFill>
              </a:rPr>
              <a:t>Божому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домі</a:t>
            </a:r>
            <a:r>
              <a:rPr lang="ru-RU" sz="4800" dirty="0">
                <a:solidFill>
                  <a:srgbClr val="FFEB3C"/>
                </a:solidFill>
              </a:rPr>
              <a:t>, </a:t>
            </a:r>
            <a:r>
              <a:rPr lang="ru-RU" sz="4800" dirty="0" err="1" smtClean="0">
                <a:solidFill>
                  <a:srgbClr val="FFEB3C"/>
                </a:solidFill>
              </a:rPr>
              <a:t>надіюсь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smtClean="0">
                <a:solidFill>
                  <a:srgbClr val="FFEB3C"/>
                </a:solidFill>
              </a:rPr>
              <a:t>на </a:t>
            </a:r>
            <a:r>
              <a:rPr lang="ru-RU" sz="4800" dirty="0" err="1">
                <a:solidFill>
                  <a:srgbClr val="FFEB3C"/>
                </a:solidFill>
              </a:rPr>
              <a:t>Божую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 smtClean="0">
                <a:solidFill>
                  <a:srgbClr val="FFEB3C"/>
                </a:solidFill>
              </a:rPr>
              <a:t>милість</a:t>
            </a:r>
            <a:r>
              <a:rPr lang="en-US" sz="4800" dirty="0" smtClean="0">
                <a:solidFill>
                  <a:srgbClr val="FFEB3C"/>
                </a:solidFill>
              </a:rPr>
              <a:t/>
            </a:r>
            <a:br>
              <a:rPr lang="en-US" sz="4800" dirty="0" smtClean="0">
                <a:solidFill>
                  <a:srgbClr val="FFEB3C"/>
                </a:solidFill>
              </a:rPr>
            </a:br>
            <a:r>
              <a:rPr lang="ru-RU" sz="4800" dirty="0" smtClean="0">
                <a:solidFill>
                  <a:srgbClr val="FFEB3C"/>
                </a:solidFill>
              </a:rPr>
              <a:t>на </a:t>
            </a:r>
            <a:r>
              <a:rPr lang="ru-RU" sz="4800" dirty="0" err="1">
                <a:solidFill>
                  <a:srgbClr val="FFEB3C"/>
                </a:solidFill>
              </a:rPr>
              <a:t>вічні</a:t>
            </a:r>
            <a:r>
              <a:rPr lang="ru-RU" sz="4800" dirty="0">
                <a:solidFill>
                  <a:srgbClr val="FFEB3C"/>
                </a:solidFill>
              </a:rPr>
              <a:t> </a:t>
            </a:r>
            <a:r>
              <a:rPr lang="ru-RU" sz="4800" dirty="0" err="1">
                <a:solidFill>
                  <a:srgbClr val="FFEB3C"/>
                </a:solidFill>
              </a:rPr>
              <a:t>віки</a:t>
            </a:r>
            <a:r>
              <a:rPr lang="ru-RU" sz="4800" dirty="0">
                <a:solidFill>
                  <a:srgbClr val="FFEB3C"/>
                </a:solidFill>
              </a:rPr>
              <a:t>! </a:t>
            </a:r>
            <a:endParaRPr lang="uk-UA" sz="4800" dirty="0">
              <a:solidFill>
                <a:srgbClr val="FFEB3C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2800" i="1" dirty="0" smtClean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073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50</Words>
  <Application>Microsoft Office PowerPoint</Application>
  <PresentationFormat>On-screen Show (4:3)</PresentationFormat>
  <Paragraphs>57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52</vt:lpstr>
      <vt:lpstr>Псалом 52:3</vt:lpstr>
      <vt:lpstr>Псалом 52:4</vt:lpstr>
      <vt:lpstr>Псалом 52:5</vt:lpstr>
      <vt:lpstr>Псалом 52:6</vt:lpstr>
      <vt:lpstr>Псалом 52:7</vt:lpstr>
      <vt:lpstr>Псалом 52:8</vt:lpstr>
      <vt:lpstr>Псалом 52:9</vt:lpstr>
      <vt:lpstr>Псалом 52:10</vt:lpstr>
      <vt:lpstr>Псалом 52:11</vt:lpstr>
    </vt:vector>
  </TitlesOfParts>
  <Company>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ПЛвЦ Рівне</cp:lastModifiedBy>
  <cp:revision>171</cp:revision>
  <dcterms:created xsi:type="dcterms:W3CDTF">2011-03-25T18:27:23Z</dcterms:created>
  <dcterms:modified xsi:type="dcterms:W3CDTF">2019-01-31T12:37:19Z</dcterms:modified>
</cp:coreProperties>
</file>